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72" r:id="rId3"/>
    <p:sldId id="268" r:id="rId4"/>
    <p:sldId id="269" r:id="rId5"/>
    <p:sldId id="270" r:id="rId6"/>
  </p:sldIdLst>
  <p:sldSz cx="9144000" cy="6858000" type="screen4x3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31" autoAdjust="0"/>
    <p:restoredTop sz="94660"/>
  </p:normalViewPr>
  <p:slideViewPr>
    <p:cSldViewPr>
      <p:cViewPr varScale="1">
        <p:scale>
          <a:sx n="110" d="100"/>
          <a:sy n="110" d="100"/>
        </p:scale>
        <p:origin x="-193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 smtClean="0"/>
              <a:t>Alcím mintájának szerkesztése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5BABA-EB43-4604-AB15-204B5DCBB114}" type="datetimeFigureOut">
              <a:rPr lang="hu-HU" smtClean="0"/>
              <a:t>2017.11.15.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4F03C-14F6-4D1E-B4F9-3B18260FFC2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874130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5BABA-EB43-4604-AB15-204B5DCBB114}" type="datetimeFigureOut">
              <a:rPr lang="hu-HU" smtClean="0"/>
              <a:t>2017.11.15.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4F03C-14F6-4D1E-B4F9-3B18260FFC2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340046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5BABA-EB43-4604-AB15-204B5DCBB114}" type="datetimeFigureOut">
              <a:rPr lang="hu-HU" smtClean="0"/>
              <a:t>2017.11.15.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4F03C-14F6-4D1E-B4F9-3B18260FFC2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331706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5BABA-EB43-4604-AB15-204B5DCBB114}" type="datetimeFigureOut">
              <a:rPr lang="hu-HU" smtClean="0"/>
              <a:t>2017.11.15.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4F03C-14F6-4D1E-B4F9-3B18260FFC2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839940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5BABA-EB43-4604-AB15-204B5DCBB114}" type="datetimeFigureOut">
              <a:rPr lang="hu-HU" smtClean="0"/>
              <a:t>2017.11.15.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4F03C-14F6-4D1E-B4F9-3B18260FFC2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861333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5BABA-EB43-4604-AB15-204B5DCBB114}" type="datetimeFigureOut">
              <a:rPr lang="hu-HU" smtClean="0"/>
              <a:t>2017.11.15.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4F03C-14F6-4D1E-B4F9-3B18260FFC2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555651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5BABA-EB43-4604-AB15-204B5DCBB114}" type="datetimeFigureOut">
              <a:rPr lang="hu-HU" smtClean="0"/>
              <a:t>2017.11.15.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4F03C-14F6-4D1E-B4F9-3B18260FFC2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96225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5BABA-EB43-4604-AB15-204B5DCBB114}" type="datetimeFigureOut">
              <a:rPr lang="hu-HU" smtClean="0"/>
              <a:t>2017.11.15.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4F03C-14F6-4D1E-B4F9-3B18260FFC2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486451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5BABA-EB43-4604-AB15-204B5DCBB114}" type="datetimeFigureOut">
              <a:rPr lang="hu-HU" smtClean="0"/>
              <a:t>2017.11.15.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4F03C-14F6-4D1E-B4F9-3B18260FFC2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486702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5BABA-EB43-4604-AB15-204B5DCBB114}" type="datetimeFigureOut">
              <a:rPr lang="hu-HU" smtClean="0"/>
              <a:t>2017.11.15.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4F03C-14F6-4D1E-B4F9-3B18260FFC2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013321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5BABA-EB43-4604-AB15-204B5DCBB114}" type="datetimeFigureOut">
              <a:rPr lang="hu-HU" smtClean="0"/>
              <a:t>2017.11.15.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4F03C-14F6-4D1E-B4F9-3B18260FFC2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09494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45BABA-EB43-4604-AB15-204B5DCBB114}" type="datetimeFigureOut">
              <a:rPr lang="hu-HU" smtClean="0"/>
              <a:t>2017.11.15.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A4F03C-14F6-4D1E-B4F9-3B18260FFC2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45208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doboz 1"/>
          <p:cNvSpPr txBox="1"/>
          <p:nvPr/>
        </p:nvSpPr>
        <p:spPr>
          <a:xfrm>
            <a:off x="2051720" y="2348880"/>
            <a:ext cx="48245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4000" dirty="0" err="1" smtClean="0"/>
              <a:t>Patrol</a:t>
            </a:r>
            <a:r>
              <a:rPr lang="hu-HU" sz="4000" dirty="0" smtClean="0"/>
              <a:t> System</a:t>
            </a:r>
          </a:p>
          <a:p>
            <a:pPr algn="ctr"/>
            <a:endParaRPr lang="hu-HU" sz="4000" dirty="0"/>
          </a:p>
        </p:txBody>
      </p:sp>
    </p:spTree>
    <p:extLst>
      <p:ext uri="{BB962C8B-B14F-4D97-AF65-F5344CB8AC3E}">
        <p14:creationId xmlns:p14="http://schemas.microsoft.com/office/powerpoint/2010/main" val="1650911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Patrol</a:t>
            </a:r>
            <a:r>
              <a:rPr lang="hu-HU" dirty="0" smtClean="0"/>
              <a:t>	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457200" y="1988840"/>
            <a:ext cx="8229600" cy="4137323"/>
          </a:xfrm>
        </p:spPr>
        <p:txBody>
          <a:bodyPr/>
          <a:lstStyle/>
          <a:p>
            <a:r>
              <a:rPr lang="hu-HU" dirty="0" smtClean="0"/>
              <a:t>„</a:t>
            </a:r>
            <a:r>
              <a:rPr lang="hu-HU" dirty="0" err="1" smtClean="0"/>
              <a:t>Örködő</a:t>
            </a:r>
            <a:r>
              <a:rPr lang="hu-HU" dirty="0" smtClean="0"/>
              <a:t>” ellenség a pályán</a:t>
            </a:r>
          </a:p>
          <a:p>
            <a:r>
              <a:rPr lang="hu-HU" dirty="0" smtClean="0"/>
              <a:t>Előre megadott pontok (</a:t>
            </a:r>
            <a:r>
              <a:rPr lang="hu-HU" dirty="0" err="1" smtClean="0"/>
              <a:t>waypoint</a:t>
            </a:r>
            <a:r>
              <a:rPr lang="hu-HU" dirty="0" smtClean="0"/>
              <a:t>) között mozog megadott sebességgel</a:t>
            </a:r>
          </a:p>
          <a:p>
            <a:r>
              <a:rPr lang="hu-HU" dirty="0" smtClean="0"/>
              <a:t>Célja: a „meglátott” játékos elkapása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882771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Patrol</a:t>
            </a:r>
            <a:r>
              <a:rPr lang="hu-HU" dirty="0" smtClean="0"/>
              <a:t> rendszer(AI)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457200" y="1844824"/>
            <a:ext cx="8229600" cy="4281339"/>
          </a:xfrm>
        </p:spPr>
        <p:txBody>
          <a:bodyPr/>
          <a:lstStyle/>
          <a:p>
            <a:r>
              <a:rPr lang="hu-HU" dirty="0" smtClean="0"/>
              <a:t>Célok:</a:t>
            </a:r>
          </a:p>
          <a:p>
            <a:pPr lvl="1"/>
            <a:r>
              <a:rPr lang="hu-HU" dirty="0" smtClean="0"/>
              <a:t>Véges állapot gép létrehozása</a:t>
            </a:r>
          </a:p>
          <a:p>
            <a:pPr lvl="1"/>
            <a:r>
              <a:rPr lang="hu-HU" dirty="0" smtClean="0"/>
              <a:t>Állapot átmenetek kialakítása</a:t>
            </a:r>
          </a:p>
          <a:p>
            <a:pPr lvl="1"/>
            <a:r>
              <a:rPr lang="hu-HU" dirty="0" smtClean="0"/>
              <a:t>A </a:t>
            </a:r>
            <a:r>
              <a:rPr lang="hu-HU" dirty="0" err="1" smtClean="0"/>
              <a:t>Patrol</a:t>
            </a:r>
            <a:r>
              <a:rPr lang="hu-HU" dirty="0"/>
              <a:t> </a:t>
            </a:r>
            <a:r>
              <a:rPr lang="hu-HU" dirty="0" smtClean="0"/>
              <a:t>viselkedésének befolyásolása az állapota </a:t>
            </a:r>
            <a:r>
              <a:rPr lang="hu-HU" dirty="0" smtClean="0"/>
              <a:t>alapján</a:t>
            </a:r>
          </a:p>
          <a:p>
            <a:pPr marL="457200" lvl="1" indent="0">
              <a:buNone/>
            </a:pP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025516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Véges állapotú gép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457200" y="1988840"/>
            <a:ext cx="8229600" cy="4137323"/>
          </a:xfrm>
        </p:spPr>
        <p:txBody>
          <a:bodyPr/>
          <a:lstStyle/>
          <a:p>
            <a:r>
              <a:rPr lang="hu-HU" dirty="0" smtClean="0"/>
              <a:t>minden </a:t>
            </a:r>
            <a:r>
              <a:rPr lang="hu-HU" dirty="0"/>
              <a:t>állapot–bejövő szimbólum párhoz egy és csakis egy másik állapotba való átmenet tartozik.</a:t>
            </a:r>
          </a:p>
        </p:txBody>
      </p:sp>
      <p:pic>
        <p:nvPicPr>
          <p:cNvPr id="1027" name="Picture 3" descr="D:\temp\Untitled Diagram (1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2574" y="4005064"/>
            <a:ext cx="6391275" cy="97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1075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AI elemei</a:t>
            </a:r>
            <a:endParaRPr lang="hu-HU" dirty="0"/>
          </a:p>
        </p:txBody>
      </p:sp>
      <p:pic>
        <p:nvPicPr>
          <p:cNvPr id="2050" name="Picture 2" descr="D:\temp\Untitled Diagram (2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4598" y="2276872"/>
            <a:ext cx="6352254" cy="381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5951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éma">
  <a:themeElements>
    <a:clrScheme name="Egyéni 1. séma">
      <a:dk1>
        <a:srgbClr val="D8D8D8"/>
      </a:dk1>
      <a:lt1>
        <a:srgbClr val="D8D8D8"/>
      </a:lt1>
      <a:dk2>
        <a:srgbClr val="D8D8D8"/>
      </a:dk2>
      <a:lt2>
        <a:srgbClr val="D8D8D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Szögek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561</TotalTime>
  <Words>65</Words>
  <Application>Microsoft Office PowerPoint</Application>
  <PresentationFormat>Diavetítés a képernyőre (4:3 oldalarány)</PresentationFormat>
  <Paragraphs>13</Paragraphs>
  <Slides>5</Slides>
  <Notes>0</Notes>
  <HiddenSlides>0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6" baseType="lpstr">
      <vt:lpstr>Office-téma</vt:lpstr>
      <vt:lpstr>PowerPoint bemutató</vt:lpstr>
      <vt:lpstr>Patrol </vt:lpstr>
      <vt:lpstr>Patrol rendszer(AI)</vt:lpstr>
      <vt:lpstr>Véges állapotú gép</vt:lpstr>
      <vt:lpstr>AI elemei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bemutató</dc:title>
  <dc:creator>Tamási Gergő</dc:creator>
  <cp:lastModifiedBy>Tamási Gergő</cp:lastModifiedBy>
  <cp:revision>14</cp:revision>
  <dcterms:created xsi:type="dcterms:W3CDTF">2017-10-24T14:23:44Z</dcterms:created>
  <dcterms:modified xsi:type="dcterms:W3CDTF">2017-11-15T14:43:21Z</dcterms:modified>
</cp:coreProperties>
</file>

<file path=docProps/thumbnail.jpeg>
</file>